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F0722-6868-4564-9531-B3AF174ED50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AC2A3E2-E1E7-436F-861B-27BEE84D86CE}">
      <dgm:prSet phldrT="[Текст]" custT="1"/>
      <dgm:spPr/>
      <dgm:t>
        <a:bodyPr/>
        <a:lstStyle/>
        <a:p>
          <a:r>
            <a:rPr lang="ru-RU" sz="2800" dirty="0" smtClean="0"/>
            <a:t>Развитие фонематического слуха</a:t>
          </a:r>
          <a:endParaRPr lang="ru-RU" sz="2800" dirty="0"/>
        </a:p>
      </dgm:t>
    </dgm:pt>
    <dgm:pt modelId="{A28357AB-9523-4B59-A825-8C445A5648F1}" type="parTrans" cxnId="{94580F27-538F-416C-8E71-EC5060ADCCEC}">
      <dgm:prSet/>
      <dgm:spPr/>
      <dgm:t>
        <a:bodyPr/>
        <a:lstStyle/>
        <a:p>
          <a:endParaRPr lang="ru-RU"/>
        </a:p>
      </dgm:t>
    </dgm:pt>
    <dgm:pt modelId="{6930B38A-B937-4F6A-BC23-9F3ADE69A62A}" type="sibTrans" cxnId="{94580F27-538F-416C-8E71-EC5060ADCCEC}">
      <dgm:prSet/>
      <dgm:spPr/>
      <dgm:t>
        <a:bodyPr/>
        <a:lstStyle/>
        <a:p>
          <a:endParaRPr lang="ru-RU"/>
        </a:p>
      </dgm:t>
    </dgm:pt>
    <dgm:pt modelId="{BBC7C39F-A660-4D49-AE7C-BE6325E99856}">
      <dgm:prSet phldrT="[Текст]"/>
      <dgm:spPr/>
      <dgm:t>
        <a:bodyPr/>
        <a:lstStyle/>
        <a:p>
          <a:r>
            <a:rPr lang="ru-RU" dirty="0" smtClean="0"/>
            <a:t>Обучение грамоте </a:t>
          </a:r>
          <a:endParaRPr lang="ru-RU" dirty="0"/>
        </a:p>
      </dgm:t>
    </dgm:pt>
    <dgm:pt modelId="{FF45C755-5FFB-4B97-8959-91FDEEACD2C0}" type="parTrans" cxnId="{1211827B-C894-408C-B52F-A9186944E116}">
      <dgm:prSet/>
      <dgm:spPr/>
      <dgm:t>
        <a:bodyPr/>
        <a:lstStyle/>
        <a:p>
          <a:endParaRPr lang="ru-RU"/>
        </a:p>
      </dgm:t>
    </dgm:pt>
    <dgm:pt modelId="{FE5E1F1D-CB03-4F32-B33A-0B137F3DD8BA}" type="sibTrans" cxnId="{1211827B-C894-408C-B52F-A9186944E116}">
      <dgm:prSet/>
      <dgm:spPr/>
      <dgm:t>
        <a:bodyPr/>
        <a:lstStyle/>
        <a:p>
          <a:endParaRPr lang="ru-RU"/>
        </a:p>
      </dgm:t>
    </dgm:pt>
    <dgm:pt modelId="{70DAD60B-8483-4A1F-B1AC-0E06E7A66CD1}">
      <dgm:prSet phldrT="[Текст]"/>
      <dgm:spPr/>
      <dgm:t>
        <a:bodyPr/>
        <a:lstStyle/>
        <a:p>
          <a:r>
            <a:rPr lang="ru-RU" dirty="0" smtClean="0"/>
            <a:t>Развитие связной речи</a:t>
          </a:r>
          <a:endParaRPr lang="ru-RU" dirty="0"/>
        </a:p>
      </dgm:t>
    </dgm:pt>
    <dgm:pt modelId="{236BFE5E-F0C0-40AE-9137-7ED5BB77E00B}" type="parTrans" cxnId="{06A8CA80-A681-4D51-AF34-6338CD6931AA}">
      <dgm:prSet/>
      <dgm:spPr/>
      <dgm:t>
        <a:bodyPr/>
        <a:lstStyle/>
        <a:p>
          <a:endParaRPr lang="ru-RU"/>
        </a:p>
      </dgm:t>
    </dgm:pt>
    <dgm:pt modelId="{79A8A4DB-D77A-485B-A087-DF1F710A748F}" type="sibTrans" cxnId="{06A8CA80-A681-4D51-AF34-6338CD6931AA}">
      <dgm:prSet/>
      <dgm:spPr/>
      <dgm:t>
        <a:bodyPr/>
        <a:lstStyle/>
        <a:p>
          <a:endParaRPr lang="ru-RU"/>
        </a:p>
      </dgm:t>
    </dgm:pt>
    <dgm:pt modelId="{D27E8A8A-DB09-443A-865B-F44778BB385A}" type="pres">
      <dgm:prSet presAssocID="{F0CF0722-6868-4564-9531-B3AF174ED5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CFDFED-0BD8-499F-84F5-63DC167D3498}" type="pres">
      <dgm:prSet presAssocID="{DAC2A3E2-E1E7-436F-861B-27BEE84D86CE}" presName="parentLin" presStyleCnt="0"/>
      <dgm:spPr/>
    </dgm:pt>
    <dgm:pt modelId="{7C185B8A-AA11-43B4-A625-AE2E1D81C7EB}" type="pres">
      <dgm:prSet presAssocID="{DAC2A3E2-E1E7-436F-861B-27BEE84D86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BFCA2D-9EF2-48BC-9E56-20F1EE844C00}" type="pres">
      <dgm:prSet presAssocID="{DAC2A3E2-E1E7-436F-861B-27BEE84D86CE}" presName="parentText" presStyleLbl="node1" presStyleIdx="0" presStyleCnt="3" custScaleX="111836" custScaleY="103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C99FC-7EEB-45FA-BFFB-2EDF9FF6FD0E}" type="pres">
      <dgm:prSet presAssocID="{DAC2A3E2-E1E7-436F-861B-27BEE84D86CE}" presName="negativeSpace" presStyleCnt="0"/>
      <dgm:spPr/>
    </dgm:pt>
    <dgm:pt modelId="{6EAFB680-D598-4FCD-B2EF-1181EFA0F4F0}" type="pres">
      <dgm:prSet presAssocID="{DAC2A3E2-E1E7-436F-861B-27BEE84D86CE}" presName="childText" presStyleLbl="conFgAcc1" presStyleIdx="0" presStyleCnt="3">
        <dgm:presLayoutVars>
          <dgm:bulletEnabled val="1"/>
        </dgm:presLayoutVars>
      </dgm:prSet>
      <dgm:spPr/>
    </dgm:pt>
    <dgm:pt modelId="{4B46738F-98DA-4769-A3ED-E90900205BD6}" type="pres">
      <dgm:prSet presAssocID="{6930B38A-B937-4F6A-BC23-9F3ADE69A62A}" presName="spaceBetweenRectangles" presStyleCnt="0"/>
      <dgm:spPr/>
    </dgm:pt>
    <dgm:pt modelId="{959D7641-DBB5-4281-AEBE-201C1D4BDB37}" type="pres">
      <dgm:prSet presAssocID="{BBC7C39F-A660-4D49-AE7C-BE6325E99856}" presName="parentLin" presStyleCnt="0"/>
      <dgm:spPr/>
    </dgm:pt>
    <dgm:pt modelId="{E99F4B7B-EB1E-4920-800D-37F2230DCD4A}" type="pres">
      <dgm:prSet presAssocID="{BBC7C39F-A660-4D49-AE7C-BE6325E9985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B1E2BE-40DF-4AF4-A535-562DCB8DEA89}" type="pres">
      <dgm:prSet presAssocID="{BBC7C39F-A660-4D49-AE7C-BE6325E99856}" presName="parentText" presStyleLbl="node1" presStyleIdx="1" presStyleCnt="3" custScaleX="110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4A2E3-02C7-411C-8523-A5CD78C78FCB}" type="pres">
      <dgm:prSet presAssocID="{BBC7C39F-A660-4D49-AE7C-BE6325E99856}" presName="negativeSpace" presStyleCnt="0"/>
      <dgm:spPr/>
    </dgm:pt>
    <dgm:pt modelId="{BE1825BF-AE44-48E8-9EB9-F4230DEE1137}" type="pres">
      <dgm:prSet presAssocID="{BBC7C39F-A660-4D49-AE7C-BE6325E99856}" presName="childText" presStyleLbl="conFgAcc1" presStyleIdx="1" presStyleCnt="3">
        <dgm:presLayoutVars>
          <dgm:bulletEnabled val="1"/>
        </dgm:presLayoutVars>
      </dgm:prSet>
      <dgm:spPr/>
    </dgm:pt>
    <dgm:pt modelId="{CB6D300F-7CAA-4AA5-8358-A4043CFE8830}" type="pres">
      <dgm:prSet presAssocID="{FE5E1F1D-CB03-4F32-B33A-0B137F3DD8BA}" presName="spaceBetweenRectangles" presStyleCnt="0"/>
      <dgm:spPr/>
    </dgm:pt>
    <dgm:pt modelId="{42E6D9FC-14C7-4357-9996-49249F6D8302}" type="pres">
      <dgm:prSet presAssocID="{70DAD60B-8483-4A1F-B1AC-0E06E7A66CD1}" presName="parentLin" presStyleCnt="0"/>
      <dgm:spPr/>
    </dgm:pt>
    <dgm:pt modelId="{F03FEFFA-1363-4955-A5DC-16B77498771C}" type="pres">
      <dgm:prSet presAssocID="{70DAD60B-8483-4A1F-B1AC-0E06E7A66CD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18EFF47-C3FA-4C6C-80BE-E07C63F27273}" type="pres">
      <dgm:prSet presAssocID="{70DAD60B-8483-4A1F-B1AC-0E06E7A66C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816DA-216E-41A9-BF32-1DFAA083BD6B}" type="pres">
      <dgm:prSet presAssocID="{70DAD60B-8483-4A1F-B1AC-0E06E7A66CD1}" presName="negativeSpace" presStyleCnt="0"/>
      <dgm:spPr/>
    </dgm:pt>
    <dgm:pt modelId="{F0FB9170-D2A2-401C-A9D4-33790C060BEB}" type="pres">
      <dgm:prSet presAssocID="{70DAD60B-8483-4A1F-B1AC-0E06E7A66C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E24DAC-D1D1-496E-AD22-96A004651FA0}" type="presOf" srcId="{BBC7C39F-A660-4D49-AE7C-BE6325E99856}" destId="{50B1E2BE-40DF-4AF4-A535-562DCB8DEA89}" srcOrd="1" destOrd="0" presId="urn:microsoft.com/office/officeart/2005/8/layout/list1"/>
    <dgm:cxn modelId="{94580F27-538F-416C-8E71-EC5060ADCCEC}" srcId="{F0CF0722-6868-4564-9531-B3AF174ED50C}" destId="{DAC2A3E2-E1E7-436F-861B-27BEE84D86CE}" srcOrd="0" destOrd="0" parTransId="{A28357AB-9523-4B59-A825-8C445A5648F1}" sibTransId="{6930B38A-B937-4F6A-BC23-9F3ADE69A62A}"/>
    <dgm:cxn modelId="{1211827B-C894-408C-B52F-A9186944E116}" srcId="{F0CF0722-6868-4564-9531-B3AF174ED50C}" destId="{BBC7C39F-A660-4D49-AE7C-BE6325E99856}" srcOrd="1" destOrd="0" parTransId="{FF45C755-5FFB-4B97-8959-91FDEEACD2C0}" sibTransId="{FE5E1F1D-CB03-4F32-B33A-0B137F3DD8BA}"/>
    <dgm:cxn modelId="{0DD71BFF-59D4-4955-BC1A-D345B7223C3F}" type="presOf" srcId="{DAC2A3E2-E1E7-436F-861B-27BEE84D86CE}" destId="{4DBFCA2D-9EF2-48BC-9E56-20F1EE844C00}" srcOrd="1" destOrd="0" presId="urn:microsoft.com/office/officeart/2005/8/layout/list1"/>
    <dgm:cxn modelId="{B73F7B0E-7D57-4302-85B3-FA3B325AAAEF}" type="presOf" srcId="{BBC7C39F-A660-4D49-AE7C-BE6325E99856}" destId="{E99F4B7B-EB1E-4920-800D-37F2230DCD4A}" srcOrd="0" destOrd="0" presId="urn:microsoft.com/office/officeart/2005/8/layout/list1"/>
    <dgm:cxn modelId="{06A8CA80-A681-4D51-AF34-6338CD6931AA}" srcId="{F0CF0722-6868-4564-9531-B3AF174ED50C}" destId="{70DAD60B-8483-4A1F-B1AC-0E06E7A66CD1}" srcOrd="2" destOrd="0" parTransId="{236BFE5E-F0C0-40AE-9137-7ED5BB77E00B}" sibTransId="{79A8A4DB-D77A-485B-A087-DF1F710A748F}"/>
    <dgm:cxn modelId="{89781D11-3045-49CC-BA33-129591E08C25}" type="presOf" srcId="{F0CF0722-6868-4564-9531-B3AF174ED50C}" destId="{D27E8A8A-DB09-443A-865B-F44778BB385A}" srcOrd="0" destOrd="0" presId="urn:microsoft.com/office/officeart/2005/8/layout/list1"/>
    <dgm:cxn modelId="{DBC6C36E-31A0-4A78-AAA8-0F58148537DB}" type="presOf" srcId="{DAC2A3E2-E1E7-436F-861B-27BEE84D86CE}" destId="{7C185B8A-AA11-43B4-A625-AE2E1D81C7EB}" srcOrd="0" destOrd="0" presId="urn:microsoft.com/office/officeart/2005/8/layout/list1"/>
    <dgm:cxn modelId="{443649F3-5C6E-4C74-A266-E1BC63084306}" type="presOf" srcId="{70DAD60B-8483-4A1F-B1AC-0E06E7A66CD1}" destId="{F03FEFFA-1363-4955-A5DC-16B77498771C}" srcOrd="0" destOrd="0" presId="urn:microsoft.com/office/officeart/2005/8/layout/list1"/>
    <dgm:cxn modelId="{83B1212D-7BF2-4459-9B46-4EC0EA329E23}" type="presOf" srcId="{70DAD60B-8483-4A1F-B1AC-0E06E7A66CD1}" destId="{D18EFF47-C3FA-4C6C-80BE-E07C63F27273}" srcOrd="1" destOrd="0" presId="urn:microsoft.com/office/officeart/2005/8/layout/list1"/>
    <dgm:cxn modelId="{4F838402-1B70-4F96-B700-885F7BAB0CA0}" type="presParOf" srcId="{D27E8A8A-DB09-443A-865B-F44778BB385A}" destId="{9BCFDFED-0BD8-499F-84F5-63DC167D3498}" srcOrd="0" destOrd="0" presId="urn:microsoft.com/office/officeart/2005/8/layout/list1"/>
    <dgm:cxn modelId="{80233E56-4DFA-43FE-AED7-222CA56705CB}" type="presParOf" srcId="{9BCFDFED-0BD8-499F-84F5-63DC167D3498}" destId="{7C185B8A-AA11-43B4-A625-AE2E1D81C7EB}" srcOrd="0" destOrd="0" presId="urn:microsoft.com/office/officeart/2005/8/layout/list1"/>
    <dgm:cxn modelId="{83257953-42F0-44D2-83B9-BE5C30ABAF8D}" type="presParOf" srcId="{9BCFDFED-0BD8-499F-84F5-63DC167D3498}" destId="{4DBFCA2D-9EF2-48BC-9E56-20F1EE844C00}" srcOrd="1" destOrd="0" presId="urn:microsoft.com/office/officeart/2005/8/layout/list1"/>
    <dgm:cxn modelId="{DB307ABC-1518-46D7-B07E-E2AB8222E179}" type="presParOf" srcId="{D27E8A8A-DB09-443A-865B-F44778BB385A}" destId="{E9DC99FC-7EEB-45FA-BFFB-2EDF9FF6FD0E}" srcOrd="1" destOrd="0" presId="urn:microsoft.com/office/officeart/2005/8/layout/list1"/>
    <dgm:cxn modelId="{A5C997B4-BD22-449B-9D3E-2EDC20F247B6}" type="presParOf" srcId="{D27E8A8A-DB09-443A-865B-F44778BB385A}" destId="{6EAFB680-D598-4FCD-B2EF-1181EFA0F4F0}" srcOrd="2" destOrd="0" presId="urn:microsoft.com/office/officeart/2005/8/layout/list1"/>
    <dgm:cxn modelId="{94542F49-E4E6-4387-8AF1-A6D67E9BC64D}" type="presParOf" srcId="{D27E8A8A-DB09-443A-865B-F44778BB385A}" destId="{4B46738F-98DA-4769-A3ED-E90900205BD6}" srcOrd="3" destOrd="0" presId="urn:microsoft.com/office/officeart/2005/8/layout/list1"/>
    <dgm:cxn modelId="{C73EA734-EA44-4201-A701-137847B0EEE1}" type="presParOf" srcId="{D27E8A8A-DB09-443A-865B-F44778BB385A}" destId="{959D7641-DBB5-4281-AEBE-201C1D4BDB37}" srcOrd="4" destOrd="0" presId="urn:microsoft.com/office/officeart/2005/8/layout/list1"/>
    <dgm:cxn modelId="{CCE25A6C-9CC4-4A6F-8BC3-BE336690405A}" type="presParOf" srcId="{959D7641-DBB5-4281-AEBE-201C1D4BDB37}" destId="{E99F4B7B-EB1E-4920-800D-37F2230DCD4A}" srcOrd="0" destOrd="0" presId="urn:microsoft.com/office/officeart/2005/8/layout/list1"/>
    <dgm:cxn modelId="{7271452C-6926-476D-AE97-ED38BA9F2C3F}" type="presParOf" srcId="{959D7641-DBB5-4281-AEBE-201C1D4BDB37}" destId="{50B1E2BE-40DF-4AF4-A535-562DCB8DEA89}" srcOrd="1" destOrd="0" presId="urn:microsoft.com/office/officeart/2005/8/layout/list1"/>
    <dgm:cxn modelId="{FD7142DF-4969-4EE9-A06C-DE0DA8D6A368}" type="presParOf" srcId="{D27E8A8A-DB09-443A-865B-F44778BB385A}" destId="{71E4A2E3-02C7-411C-8523-A5CD78C78FCB}" srcOrd="5" destOrd="0" presId="urn:microsoft.com/office/officeart/2005/8/layout/list1"/>
    <dgm:cxn modelId="{1C28BC39-997B-4CCF-905D-9027954A3A70}" type="presParOf" srcId="{D27E8A8A-DB09-443A-865B-F44778BB385A}" destId="{BE1825BF-AE44-48E8-9EB9-F4230DEE1137}" srcOrd="6" destOrd="0" presId="urn:microsoft.com/office/officeart/2005/8/layout/list1"/>
    <dgm:cxn modelId="{11EDBF39-F869-4BF4-B6D5-F31C3581EC46}" type="presParOf" srcId="{D27E8A8A-DB09-443A-865B-F44778BB385A}" destId="{CB6D300F-7CAA-4AA5-8358-A4043CFE8830}" srcOrd="7" destOrd="0" presId="urn:microsoft.com/office/officeart/2005/8/layout/list1"/>
    <dgm:cxn modelId="{9797C93B-95A6-46FA-939C-B96BEAF0AB16}" type="presParOf" srcId="{D27E8A8A-DB09-443A-865B-F44778BB385A}" destId="{42E6D9FC-14C7-4357-9996-49249F6D8302}" srcOrd="8" destOrd="0" presId="urn:microsoft.com/office/officeart/2005/8/layout/list1"/>
    <dgm:cxn modelId="{138A5441-51B6-49DC-AF25-63718E48ED33}" type="presParOf" srcId="{42E6D9FC-14C7-4357-9996-49249F6D8302}" destId="{F03FEFFA-1363-4955-A5DC-16B77498771C}" srcOrd="0" destOrd="0" presId="urn:microsoft.com/office/officeart/2005/8/layout/list1"/>
    <dgm:cxn modelId="{63019DB1-4F6C-4E95-93C7-6E003E94FB29}" type="presParOf" srcId="{42E6D9FC-14C7-4357-9996-49249F6D8302}" destId="{D18EFF47-C3FA-4C6C-80BE-E07C63F27273}" srcOrd="1" destOrd="0" presId="urn:microsoft.com/office/officeart/2005/8/layout/list1"/>
    <dgm:cxn modelId="{925BF39B-8024-4531-84C9-5BE3E1027901}" type="presParOf" srcId="{D27E8A8A-DB09-443A-865B-F44778BB385A}" destId="{51D816DA-216E-41A9-BF32-1DFAA083BD6B}" srcOrd="9" destOrd="0" presId="urn:microsoft.com/office/officeart/2005/8/layout/list1"/>
    <dgm:cxn modelId="{55D29F1F-51B2-44ED-B57A-33410DF7AA06}" type="presParOf" srcId="{D27E8A8A-DB09-443A-865B-F44778BB385A}" destId="{F0FB9170-D2A2-401C-A9D4-33790C060B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C755C-F2A9-4BE9-B8B6-5A06F08777EB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B4EFD-81E1-4709-B96E-FE6DB4295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65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052736"/>
            <a:ext cx="79208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365104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Венглевская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Наталья Владимировна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087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98072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Интерактивные дидактические игры как средство речевого развития дошкольников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икт в образ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176212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ru-RU" dirty="0" smtClean="0"/>
              <a:t>БУКВА ПОТЕРЯЛАСЬ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24410"/>
            <a:ext cx="6656784" cy="40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53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28800"/>
            <a:ext cx="48965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04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4320480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64704"/>
            <a:ext cx="4370140" cy="53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53650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         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Игра дидактическая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[греч.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didaktikos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— поучительный] — специально созданная игра, выполняющая определенную дидактическую задачу, скрытую от ребенка в игровой ситуации за игровыми действиями.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«Нам необходимо добиться того, чтобы дидактическая игра была не только формой усвоения отдельных знаний и умений, но и способствовала бы общему развитию ребенка».</a:t>
            </a:r>
          </a:p>
          <a:p>
            <a:pPr algn="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А.В.Запарожец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5"/>
            <a:ext cx="8229600" cy="403244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Воспитатель дошкольного учреждения обязан владеть </a:t>
            </a:r>
            <a:r>
              <a:rPr lang="ru-RU" dirty="0" err="1" smtClean="0"/>
              <a:t>ИКТ-компетенциями</a:t>
            </a:r>
            <a:r>
              <a:rPr lang="ru-RU" dirty="0" smtClean="0"/>
              <a:t>, необходимыми и достаточными для планирования, реализации и оценки образовательной работы с детьми раннего и дошкольного возраст.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/>
              <a:t>(Профессиональный стандарт педагога)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https://encrypted-tbn0.gstatic.com/images?q=tbn:ANd9GcQ_RyMHy7vAyOOR560jzIF-fhePHguLPYB2eD3rJiE2tDsDjMWhp_yrI6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316835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3671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Особенности поведения и обучения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детей с ОВЗ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6229590" cy="2882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Трудности удержания внимания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Фонетико-фонематическое недоразвитие речи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Быстрая утомляемость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 лексико-грамматическое недоразвитие речи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/>
              <a:t>Гипо</a:t>
            </a:r>
            <a:r>
              <a:rPr lang="ru-RU" sz="2000" dirty="0" smtClean="0"/>
              <a:t>- или </a:t>
            </a:r>
            <a:r>
              <a:rPr lang="ru-RU" sz="2000" dirty="0" err="1" smtClean="0"/>
              <a:t>гиперактивность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95232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Задача </a:t>
            </a:r>
            <a:br>
              <a:rPr lang="ru-RU" dirty="0" smtClean="0"/>
            </a:br>
            <a:r>
              <a:rPr lang="ru-RU" sz="3600" dirty="0" smtClean="0"/>
              <a:t>повышение качества образования по речевому развитию детей с ОНР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err="1" smtClean="0"/>
              <a:t>Медиатека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0" y="0"/>
            <a:ext cx="4680520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996952"/>
            <a:ext cx="51125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42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2872"/>
            <a:ext cx="3456384" cy="4555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836712"/>
            <a:ext cx="4680520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457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 место звука в слове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273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110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                       Игра дидактическая   [греч. didaktikos — поучительный] — специально созданная игра, выполняющая определенную дидактическую задачу, скрытую от ребенка в игровой ситуации за игровыми действиями.      </vt:lpstr>
      <vt:lpstr>                      </vt:lpstr>
      <vt:lpstr>Слайд 4</vt:lpstr>
      <vt:lpstr>Слайд 5</vt:lpstr>
      <vt:lpstr>Задача  повышение качества образования по речевому развитию детей с ОНР</vt:lpstr>
      <vt:lpstr>Медиатека </vt:lpstr>
      <vt:lpstr>Слайд 8</vt:lpstr>
      <vt:lpstr>Слайд 9</vt:lpstr>
      <vt:lpstr>БУКВА ПОТЕРЯЛАСЬ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Зайка</cp:lastModifiedBy>
  <cp:revision>43</cp:revision>
  <dcterms:created xsi:type="dcterms:W3CDTF">2013-08-25T11:52:01Z</dcterms:created>
  <dcterms:modified xsi:type="dcterms:W3CDTF">2015-10-08T17:51:33Z</dcterms:modified>
</cp:coreProperties>
</file>